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ulaimansait.blogspot.com/2011/04/singing-bird.html" TargetMode="External"/><Relationship Id="rId1" Type="http://schemas.openxmlformats.org/officeDocument/2006/relationships/image" Target="../media/image2.jpg"/><Relationship Id="rId6" Type="http://schemas.openxmlformats.org/officeDocument/2006/relationships/hyperlink" Target="http://commons.wikimedia.org/wiki/File:Keel-billed_toucan,_costa_rica.jpg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ulaimansait.blogspot.com/2011/04/singing-bird.html" TargetMode="External"/><Relationship Id="rId1" Type="http://schemas.openxmlformats.org/officeDocument/2006/relationships/image" Target="../media/image2.jpg"/><Relationship Id="rId6" Type="http://schemas.openxmlformats.org/officeDocument/2006/relationships/hyperlink" Target="http://commons.wikimedia.org/wiki/File:Keel-billed_toucan,_costa_rica.jpg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5F787-02FC-4E7F-B130-6C4EBB87C027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5C5A519C-23E1-4A8B-956B-2D0AC69A5C1D}">
      <dgm:prSet phldrT="[Text]"/>
      <dgm:spPr/>
      <dgm:t>
        <a:bodyPr/>
        <a:lstStyle/>
        <a:p>
          <a:r>
            <a:rPr lang="en-US" dirty="0"/>
            <a:t>Plan &amp; </a:t>
          </a:r>
          <a:r>
            <a:rPr lang="en-US" dirty="0" err="1"/>
            <a:t>Xcute</a:t>
          </a:r>
          <a:r>
            <a:rPr lang="en-US" dirty="0"/>
            <a:t> 123</a:t>
          </a:r>
        </a:p>
      </dgm:t>
    </dgm:pt>
    <dgm:pt modelId="{917A19C5-03BA-45C0-B0AA-65085C6F6E67}" type="parTrans" cxnId="{795FDEBD-40BC-4A27-A2D1-07D8866ABD1D}">
      <dgm:prSet/>
      <dgm:spPr/>
      <dgm:t>
        <a:bodyPr/>
        <a:lstStyle/>
        <a:p>
          <a:endParaRPr lang="en-US"/>
        </a:p>
      </dgm:t>
    </dgm:pt>
    <dgm:pt modelId="{91EC9EE9-8270-48AB-9753-6CF3BEC9A6A0}" type="sibTrans" cxnId="{795FDEBD-40BC-4A27-A2D1-07D8866ABD1D}">
      <dgm:prSet/>
      <dgm:spPr/>
      <dgm:t>
        <a:bodyPr/>
        <a:lstStyle/>
        <a:p>
          <a:endParaRPr lang="en-US"/>
        </a:p>
      </dgm:t>
    </dgm:pt>
    <dgm:pt modelId="{688AD467-3763-4A79-94CA-03D2E03FCFC8}">
      <dgm:prSet phldrT="[Text]"/>
      <dgm:spPr/>
      <dgm:t>
        <a:bodyPr/>
        <a:lstStyle/>
        <a:p>
          <a:r>
            <a:rPr lang="en-US" dirty="0" err="1"/>
            <a:t>EVENTools</a:t>
          </a:r>
          <a:endParaRPr lang="en-US" dirty="0"/>
        </a:p>
        <a:p>
          <a:r>
            <a:rPr lang="en-US" dirty="0"/>
            <a:t>6 Ext. &amp; 10 INT.</a:t>
          </a:r>
        </a:p>
      </dgm:t>
    </dgm:pt>
    <dgm:pt modelId="{5358EF6E-22E3-47B7-8A41-E9E83896A3EA}" type="parTrans" cxnId="{48CCB39C-A33A-42A9-90CF-3BD744B31FE6}">
      <dgm:prSet/>
      <dgm:spPr/>
      <dgm:t>
        <a:bodyPr/>
        <a:lstStyle/>
        <a:p>
          <a:endParaRPr lang="en-US"/>
        </a:p>
      </dgm:t>
    </dgm:pt>
    <dgm:pt modelId="{7A974E6E-8BB7-476D-8D3B-B05538E8DC43}" type="sibTrans" cxnId="{48CCB39C-A33A-42A9-90CF-3BD744B31FE6}">
      <dgm:prSet/>
      <dgm:spPr/>
      <dgm:t>
        <a:bodyPr/>
        <a:lstStyle/>
        <a:p>
          <a:endParaRPr lang="en-US"/>
        </a:p>
      </dgm:t>
    </dgm:pt>
    <dgm:pt modelId="{75852B08-06A4-4345-833D-827E670EF4F7}">
      <dgm:prSet phldrT="[Text]"/>
      <dgm:spPr/>
      <dgm:t>
        <a:bodyPr/>
        <a:lstStyle/>
        <a:p>
          <a:r>
            <a:rPr lang="en-US" dirty="0"/>
            <a:t>Event </a:t>
          </a:r>
          <a:r>
            <a:rPr lang="en-US" dirty="0" err="1"/>
            <a:t>Fufillment</a:t>
          </a:r>
          <a:endParaRPr lang="en-US" dirty="0"/>
        </a:p>
        <a:p>
          <a:r>
            <a:rPr lang="en-US" dirty="0"/>
            <a:t>789</a:t>
          </a:r>
        </a:p>
      </dgm:t>
    </dgm:pt>
    <dgm:pt modelId="{A1A30886-632D-4356-9270-462F250E9D8D}" type="parTrans" cxnId="{6E647E6C-0A55-4826-A65D-14BDEBBEDDC3}">
      <dgm:prSet/>
      <dgm:spPr/>
      <dgm:t>
        <a:bodyPr/>
        <a:lstStyle/>
        <a:p>
          <a:endParaRPr lang="en-US"/>
        </a:p>
      </dgm:t>
    </dgm:pt>
    <dgm:pt modelId="{C8E64D70-6AA5-4B8A-951C-543CDF93E075}" type="sibTrans" cxnId="{6E647E6C-0A55-4826-A65D-14BDEBBEDDC3}">
      <dgm:prSet/>
      <dgm:spPr/>
      <dgm:t>
        <a:bodyPr/>
        <a:lstStyle/>
        <a:p>
          <a:endParaRPr lang="en-US"/>
        </a:p>
      </dgm:t>
    </dgm:pt>
    <dgm:pt modelId="{048ECE2B-86AC-40FC-9890-7B2C0F8C6751}" type="pres">
      <dgm:prSet presAssocID="{D5F5F787-02FC-4E7F-B130-6C4EBB87C027}" presName="linearFlow" presStyleCnt="0">
        <dgm:presLayoutVars>
          <dgm:dir/>
          <dgm:resizeHandles val="exact"/>
        </dgm:presLayoutVars>
      </dgm:prSet>
      <dgm:spPr/>
    </dgm:pt>
    <dgm:pt modelId="{D9C92050-51A4-425F-A3E9-B2B37508B753}" type="pres">
      <dgm:prSet presAssocID="{5C5A519C-23E1-4A8B-956B-2D0AC69A5C1D}" presName="comp" presStyleCnt="0"/>
      <dgm:spPr/>
    </dgm:pt>
    <dgm:pt modelId="{572A3716-D755-4EE2-9DC3-21DEC03C69E2}" type="pres">
      <dgm:prSet presAssocID="{5C5A519C-23E1-4A8B-956B-2D0AC69A5C1D}" presName="rect2" presStyleLbl="node1" presStyleIdx="0" presStyleCnt="3">
        <dgm:presLayoutVars>
          <dgm:bulletEnabled val="1"/>
        </dgm:presLayoutVars>
      </dgm:prSet>
      <dgm:spPr/>
    </dgm:pt>
    <dgm:pt modelId="{E0FAED51-9C15-4737-9F65-B4BFB8CBD2B7}" type="pres">
      <dgm:prSet presAssocID="{5C5A519C-23E1-4A8B-956B-2D0AC69A5C1D}" presName="rect1" presStyleLbl="lnNode1" presStyleIdx="0" presStyleCnt="3" custLinFactNeighborX="-5124" custLinFactNeighborY="-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" b="-1000"/>
          </a:stretch>
        </a:blipFill>
      </dgm:spPr>
    </dgm:pt>
    <dgm:pt modelId="{92967227-5E40-4286-815D-D0ECA949ABB5}" type="pres">
      <dgm:prSet presAssocID="{91EC9EE9-8270-48AB-9753-6CF3BEC9A6A0}" presName="sibTrans" presStyleCnt="0"/>
      <dgm:spPr/>
    </dgm:pt>
    <dgm:pt modelId="{93F7852E-89F3-4C06-829C-F1C5EA069EB0}" type="pres">
      <dgm:prSet presAssocID="{688AD467-3763-4A79-94CA-03D2E03FCFC8}" presName="comp" presStyleCnt="0"/>
      <dgm:spPr/>
    </dgm:pt>
    <dgm:pt modelId="{28960629-56EE-4B6F-8E5F-88E44CD046CE}" type="pres">
      <dgm:prSet presAssocID="{688AD467-3763-4A79-94CA-03D2E03FCFC8}" presName="rect2" presStyleLbl="node1" presStyleIdx="1" presStyleCnt="3">
        <dgm:presLayoutVars>
          <dgm:bulletEnabled val="1"/>
        </dgm:presLayoutVars>
      </dgm:prSet>
      <dgm:spPr/>
    </dgm:pt>
    <dgm:pt modelId="{8FE8EF8B-103D-40EB-8BDF-649A34A39CBA}" type="pres">
      <dgm:prSet presAssocID="{688AD467-3763-4A79-94CA-03D2E03FCFC8}" presName="rect1" presStyleLbl="ln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C06958D-DF10-4FF7-A75A-7B6A23112E94}" type="pres">
      <dgm:prSet presAssocID="{7A974E6E-8BB7-476D-8D3B-B05538E8DC43}" presName="sibTrans" presStyleCnt="0"/>
      <dgm:spPr/>
    </dgm:pt>
    <dgm:pt modelId="{92487740-9409-4503-8030-7429CE59E03A}" type="pres">
      <dgm:prSet presAssocID="{75852B08-06A4-4345-833D-827E670EF4F7}" presName="comp" presStyleCnt="0"/>
      <dgm:spPr/>
    </dgm:pt>
    <dgm:pt modelId="{4CD2C216-90A1-41FE-A5CE-B33DE8EEC7B1}" type="pres">
      <dgm:prSet presAssocID="{75852B08-06A4-4345-833D-827E670EF4F7}" presName="rect2" presStyleLbl="node1" presStyleIdx="2" presStyleCnt="3">
        <dgm:presLayoutVars>
          <dgm:bulletEnabled val="1"/>
        </dgm:presLayoutVars>
      </dgm:prSet>
      <dgm:spPr/>
    </dgm:pt>
    <dgm:pt modelId="{0A7BDDA5-CAFB-4BBE-80DC-6DC5929D848D}" type="pres">
      <dgm:prSet presAssocID="{75852B08-06A4-4345-833D-827E670EF4F7}" presName="rect1" presStyleLbl="ln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C7E19441-34B9-48C5-B50A-DD8322B11598}" type="presOf" srcId="{75852B08-06A4-4345-833D-827E670EF4F7}" destId="{4CD2C216-90A1-41FE-A5CE-B33DE8EEC7B1}" srcOrd="0" destOrd="0" presId="urn:microsoft.com/office/officeart/2008/layout/AlternatingPictureBlocks"/>
    <dgm:cxn modelId="{6E647E6C-0A55-4826-A65D-14BDEBBEDDC3}" srcId="{D5F5F787-02FC-4E7F-B130-6C4EBB87C027}" destId="{75852B08-06A4-4345-833D-827E670EF4F7}" srcOrd="2" destOrd="0" parTransId="{A1A30886-632D-4356-9270-462F250E9D8D}" sibTransId="{C8E64D70-6AA5-4B8A-951C-543CDF93E075}"/>
    <dgm:cxn modelId="{48CCB39C-A33A-42A9-90CF-3BD744B31FE6}" srcId="{D5F5F787-02FC-4E7F-B130-6C4EBB87C027}" destId="{688AD467-3763-4A79-94CA-03D2E03FCFC8}" srcOrd="1" destOrd="0" parTransId="{5358EF6E-22E3-47B7-8A41-E9E83896A3EA}" sibTransId="{7A974E6E-8BB7-476D-8D3B-B05538E8DC43}"/>
    <dgm:cxn modelId="{4C3B87B1-B271-4D20-8017-17821D7FDF43}" type="presOf" srcId="{D5F5F787-02FC-4E7F-B130-6C4EBB87C027}" destId="{048ECE2B-86AC-40FC-9890-7B2C0F8C6751}" srcOrd="0" destOrd="0" presId="urn:microsoft.com/office/officeart/2008/layout/AlternatingPictureBlocks"/>
    <dgm:cxn modelId="{C75E14B7-7396-4646-82A3-85A81EF777DE}" type="presOf" srcId="{5C5A519C-23E1-4A8B-956B-2D0AC69A5C1D}" destId="{572A3716-D755-4EE2-9DC3-21DEC03C69E2}" srcOrd="0" destOrd="0" presId="urn:microsoft.com/office/officeart/2008/layout/AlternatingPictureBlocks"/>
    <dgm:cxn modelId="{795FDEBD-40BC-4A27-A2D1-07D8866ABD1D}" srcId="{D5F5F787-02FC-4E7F-B130-6C4EBB87C027}" destId="{5C5A519C-23E1-4A8B-956B-2D0AC69A5C1D}" srcOrd="0" destOrd="0" parTransId="{917A19C5-03BA-45C0-B0AA-65085C6F6E67}" sibTransId="{91EC9EE9-8270-48AB-9753-6CF3BEC9A6A0}"/>
    <dgm:cxn modelId="{1325E8C8-6E6F-49E1-B2A5-DFCAF28A0175}" type="presOf" srcId="{688AD467-3763-4A79-94CA-03D2E03FCFC8}" destId="{28960629-56EE-4B6F-8E5F-88E44CD046CE}" srcOrd="0" destOrd="0" presId="urn:microsoft.com/office/officeart/2008/layout/AlternatingPictureBlocks"/>
    <dgm:cxn modelId="{6323405A-F78D-4B23-8D77-884EE32FDD68}" type="presParOf" srcId="{048ECE2B-86AC-40FC-9890-7B2C0F8C6751}" destId="{D9C92050-51A4-425F-A3E9-B2B37508B753}" srcOrd="0" destOrd="0" presId="urn:microsoft.com/office/officeart/2008/layout/AlternatingPictureBlocks"/>
    <dgm:cxn modelId="{7ECB84D0-4A2B-4D4D-AF3C-08DBEC8F0A43}" type="presParOf" srcId="{D9C92050-51A4-425F-A3E9-B2B37508B753}" destId="{572A3716-D755-4EE2-9DC3-21DEC03C69E2}" srcOrd="0" destOrd="0" presId="urn:microsoft.com/office/officeart/2008/layout/AlternatingPictureBlocks"/>
    <dgm:cxn modelId="{085C8DED-4F5E-4A46-B96F-7F5E52244A9B}" type="presParOf" srcId="{D9C92050-51A4-425F-A3E9-B2B37508B753}" destId="{E0FAED51-9C15-4737-9F65-B4BFB8CBD2B7}" srcOrd="1" destOrd="0" presId="urn:microsoft.com/office/officeart/2008/layout/AlternatingPictureBlocks"/>
    <dgm:cxn modelId="{DC109AF7-23D8-4EF3-9D77-C8CEEF18A4CF}" type="presParOf" srcId="{048ECE2B-86AC-40FC-9890-7B2C0F8C6751}" destId="{92967227-5E40-4286-815D-D0ECA949ABB5}" srcOrd="1" destOrd="0" presId="urn:microsoft.com/office/officeart/2008/layout/AlternatingPictureBlocks"/>
    <dgm:cxn modelId="{E0150E40-A603-46EC-9672-4F388145715A}" type="presParOf" srcId="{048ECE2B-86AC-40FC-9890-7B2C0F8C6751}" destId="{93F7852E-89F3-4C06-829C-F1C5EA069EB0}" srcOrd="2" destOrd="0" presId="urn:microsoft.com/office/officeart/2008/layout/AlternatingPictureBlocks"/>
    <dgm:cxn modelId="{6C5A8584-1EC0-4EB6-865F-6B7E217F7D69}" type="presParOf" srcId="{93F7852E-89F3-4C06-829C-F1C5EA069EB0}" destId="{28960629-56EE-4B6F-8E5F-88E44CD046CE}" srcOrd="0" destOrd="0" presId="urn:microsoft.com/office/officeart/2008/layout/AlternatingPictureBlocks"/>
    <dgm:cxn modelId="{1904706E-51DA-48BA-A5A4-6D08F6B2CC5A}" type="presParOf" srcId="{93F7852E-89F3-4C06-829C-F1C5EA069EB0}" destId="{8FE8EF8B-103D-40EB-8BDF-649A34A39CBA}" srcOrd="1" destOrd="0" presId="urn:microsoft.com/office/officeart/2008/layout/AlternatingPictureBlocks"/>
    <dgm:cxn modelId="{AB5145CE-C95C-4E04-B2D3-C7D638E35FF1}" type="presParOf" srcId="{048ECE2B-86AC-40FC-9890-7B2C0F8C6751}" destId="{EC06958D-DF10-4FF7-A75A-7B6A23112E94}" srcOrd="3" destOrd="0" presId="urn:microsoft.com/office/officeart/2008/layout/AlternatingPictureBlocks"/>
    <dgm:cxn modelId="{47B3E351-FF48-43EC-8620-5EEE2EA64040}" type="presParOf" srcId="{048ECE2B-86AC-40FC-9890-7B2C0F8C6751}" destId="{92487740-9409-4503-8030-7429CE59E03A}" srcOrd="4" destOrd="0" presId="urn:microsoft.com/office/officeart/2008/layout/AlternatingPictureBlocks"/>
    <dgm:cxn modelId="{C83D7F9C-EA3C-4CFC-A942-1BBA73995BDA}" type="presParOf" srcId="{92487740-9409-4503-8030-7429CE59E03A}" destId="{4CD2C216-90A1-41FE-A5CE-B33DE8EEC7B1}" srcOrd="0" destOrd="0" presId="urn:microsoft.com/office/officeart/2008/layout/AlternatingPictureBlocks"/>
    <dgm:cxn modelId="{1614CA1A-4094-411A-90E9-33D66D42BE46}" type="presParOf" srcId="{92487740-9409-4503-8030-7429CE59E03A}" destId="{0A7BDDA5-CAFB-4BBE-80DC-6DC5929D848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A3716-D755-4EE2-9DC3-21DEC03C69E2}">
      <dsp:nvSpPr>
        <dsp:cNvPr id="0" name=""/>
        <dsp:cNvSpPr/>
      </dsp:nvSpPr>
      <dsp:spPr>
        <a:xfrm>
          <a:off x="1979530" y="369"/>
          <a:ext cx="2415376" cy="1092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Plan &amp; </a:t>
          </a:r>
          <a:r>
            <a:rPr lang="en-US" sz="2300" kern="1200" dirty="0" err="1"/>
            <a:t>Xcute</a:t>
          </a:r>
          <a:r>
            <a:rPr lang="en-US" sz="2300" kern="1200" dirty="0"/>
            <a:t> 123</a:t>
          </a:r>
        </a:p>
      </dsp:txBody>
      <dsp:txXfrm>
        <a:off x="1979530" y="369"/>
        <a:ext cx="2415376" cy="1092436"/>
      </dsp:txXfrm>
    </dsp:sp>
    <dsp:sp modelId="{E0FAED51-9C15-4737-9F65-B4BFB8CBD2B7}">
      <dsp:nvSpPr>
        <dsp:cNvPr id="0" name=""/>
        <dsp:cNvSpPr/>
      </dsp:nvSpPr>
      <dsp:spPr>
        <a:xfrm>
          <a:off x="734451" y="0"/>
          <a:ext cx="1081511" cy="10924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" b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60629-56EE-4B6F-8E5F-88E44CD046CE}">
      <dsp:nvSpPr>
        <dsp:cNvPr id="0" name=""/>
        <dsp:cNvSpPr/>
      </dsp:nvSpPr>
      <dsp:spPr>
        <a:xfrm>
          <a:off x="789868" y="1273056"/>
          <a:ext cx="2415376" cy="1092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EVENTools</a:t>
          </a: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6 Ext. &amp; 10 INT.</a:t>
          </a:r>
        </a:p>
      </dsp:txBody>
      <dsp:txXfrm>
        <a:off x="789868" y="1273056"/>
        <a:ext cx="2415376" cy="1092436"/>
      </dsp:txXfrm>
    </dsp:sp>
    <dsp:sp modelId="{8FE8EF8B-103D-40EB-8BDF-649A34A39CBA}">
      <dsp:nvSpPr>
        <dsp:cNvPr id="0" name=""/>
        <dsp:cNvSpPr/>
      </dsp:nvSpPr>
      <dsp:spPr>
        <a:xfrm>
          <a:off x="3313395" y="1273056"/>
          <a:ext cx="1081511" cy="10924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2C216-90A1-41FE-A5CE-B33DE8EEC7B1}">
      <dsp:nvSpPr>
        <dsp:cNvPr id="0" name=""/>
        <dsp:cNvSpPr/>
      </dsp:nvSpPr>
      <dsp:spPr>
        <a:xfrm>
          <a:off x="1979530" y="2545744"/>
          <a:ext cx="2415376" cy="1092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Event </a:t>
          </a:r>
          <a:r>
            <a:rPr lang="en-US" sz="2300" kern="1200" dirty="0" err="1"/>
            <a:t>Fufillment</a:t>
          </a: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789</a:t>
          </a:r>
        </a:p>
      </dsp:txBody>
      <dsp:txXfrm>
        <a:off x="1979530" y="2545744"/>
        <a:ext cx="2415376" cy="1092436"/>
      </dsp:txXfrm>
    </dsp:sp>
    <dsp:sp modelId="{0A7BDDA5-CAFB-4BBE-80DC-6DC5929D848D}">
      <dsp:nvSpPr>
        <dsp:cNvPr id="0" name=""/>
        <dsp:cNvSpPr/>
      </dsp:nvSpPr>
      <dsp:spPr>
        <a:xfrm>
          <a:off x="789868" y="2545744"/>
          <a:ext cx="1081511" cy="10924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7000" r="-1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E643-BB97-472B-AB44-08DB5C352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V</a:t>
            </a:r>
            <a:r>
              <a:rPr lang="en-US" dirty="0"/>
              <a:t> IEW </a:t>
            </a:r>
            <a:br>
              <a:rPr lang="en-US" dirty="0"/>
            </a:br>
            <a:r>
              <a:rPr lang="en-US" dirty="0"/>
              <a:t>PL</a:t>
            </a:r>
            <a:r>
              <a:rPr lang="en-US" dirty="0">
                <a:solidFill>
                  <a:srgbClr val="7030A0"/>
                </a:solidFill>
                <a:highlight>
                  <a:srgbClr val="000000"/>
                </a:highlight>
              </a:rPr>
              <a:t>A</a:t>
            </a:r>
            <a:r>
              <a:rPr lang="en-US" dirty="0"/>
              <a:t>N</a:t>
            </a:r>
            <a:r>
              <a:rPr lang="en-US" dirty="0">
                <a:solidFill>
                  <a:srgbClr val="7030A0"/>
                </a:solidFill>
                <a:highlight>
                  <a:srgbClr val="000000"/>
                </a:highlight>
              </a:rPr>
              <a:t>$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6B9AE8-7249-46E7-8FBB-B32638C7D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Financial Calendar </a:t>
            </a:r>
            <a:r>
              <a:rPr lang="en-US" dirty="0">
                <a:solidFill>
                  <a:srgbClr val="FF0000"/>
                </a:solidFill>
              </a:rPr>
              <a:t>for U*7 </a:t>
            </a:r>
            <a:r>
              <a:rPr lang="en-US" dirty="0"/>
              <a:t>&amp;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&amp;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US</a:t>
            </a:r>
          </a:p>
        </p:txBody>
      </p:sp>
    </p:spTree>
    <p:extLst>
      <p:ext uri="{BB962C8B-B14F-4D97-AF65-F5344CB8AC3E}">
        <p14:creationId xmlns:p14="http://schemas.microsoft.com/office/powerpoint/2010/main" val="292348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E822-78B3-491F-8483-18AA2153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CLICKonnex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ED80CC-1CDB-4EB5-9CE1-3E29C19CB2A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8710030"/>
              </p:ext>
            </p:extLst>
          </p:nvPr>
        </p:nvGraphicFramePr>
        <p:xfrm>
          <a:off x="1290204" y="2222500"/>
          <a:ext cx="5184775" cy="36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6A0E8B5-8C45-4669-A3F5-70FBD672B3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5409300"/>
              </p:ext>
            </p:extLst>
          </p:nvPr>
        </p:nvGraphicFramePr>
        <p:xfrm>
          <a:off x="6054434" y="2222500"/>
          <a:ext cx="5286375" cy="440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5">
                  <a:extLst>
                    <a:ext uri="{9D8B030D-6E8A-4147-A177-3AD203B41FA5}">
                      <a16:colId xmlns:a16="http://schemas.microsoft.com/office/drawing/2014/main" val="644635314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899148075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1361417968"/>
                    </a:ext>
                  </a:extLst>
                </a:gridCol>
              </a:tblGrid>
              <a:tr h="372994">
                <a:tc>
                  <a:txBody>
                    <a:bodyPr/>
                    <a:lstStyle/>
                    <a:p>
                      <a:r>
                        <a:rPr lang="en-US" dirty="0"/>
                        <a:t>4Cast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OrderFufill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EVENT$tream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350387"/>
                  </a:ext>
                </a:extLst>
              </a:tr>
              <a:tr h="372994">
                <a:tc>
                  <a:txBody>
                    <a:bodyPr/>
                    <a:lstStyle/>
                    <a:p>
                      <a:r>
                        <a:rPr lang="en-US" dirty="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</a:t>
                      </a:r>
                      <a:r>
                        <a:rPr lang="en-US" dirty="0" err="1"/>
                        <a:t>ventS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416314"/>
                  </a:ext>
                </a:extLst>
              </a:tr>
              <a:tr h="372994">
                <a:tc>
                  <a:txBody>
                    <a:bodyPr/>
                    <a:lstStyle/>
                    <a:p>
                      <a:r>
                        <a:rPr lang="en-US" dirty="0"/>
                        <a:t>February-March, June: 236</a:t>
                      </a:r>
                    </a:p>
                    <a:p>
                      <a:r>
                        <a:rPr lang="en-US" dirty="0"/>
                        <a:t>Order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November-December:</a:t>
                      </a:r>
                    </a:p>
                    <a:p>
                      <a:r>
                        <a:rPr lang="en-US" dirty="0"/>
                        <a:t>1112</a:t>
                      </a:r>
                    </a:p>
                    <a:p>
                      <a:r>
                        <a:rPr lang="en-US" dirty="0"/>
                        <a:t>Order &amp; </a:t>
                      </a:r>
                      <a:r>
                        <a:rPr lang="en-US" dirty="0" err="1"/>
                        <a:t>Fufillment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July-September</a:t>
                      </a:r>
                    </a:p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929321"/>
                  </a:ext>
                </a:extLst>
              </a:tr>
              <a:tr h="3729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OURSPOT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247 WE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247 FIT 2 CHERISH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670402"/>
                  </a:ext>
                </a:extLst>
              </a:tr>
              <a:tr h="372994">
                <a:tc>
                  <a:txBody>
                    <a:bodyPr/>
                    <a:lstStyle/>
                    <a:p>
                      <a:r>
                        <a:rPr lang="en-US" dirty="0" err="1"/>
                        <a:t>Jan~March</a:t>
                      </a:r>
                      <a:endParaRPr lang="en-US" dirty="0"/>
                    </a:p>
                    <a:p>
                      <a:r>
                        <a:rPr lang="en-US" dirty="0"/>
                        <a:t>UNLEAVENED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EVENTrends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7550"/>
                  </a:ext>
                </a:extLst>
              </a:tr>
              <a:tr h="372994">
                <a:tc>
                  <a:txBody>
                    <a:bodyPr/>
                    <a:lstStyle/>
                    <a:p>
                      <a:r>
                        <a:rPr lang="en-US" dirty="0"/>
                        <a:t>BREAD ~ABIB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PURPACKAGE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SPA~OBSTACLE*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03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039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383</TotalTime>
  <Words>75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Century Gothic</vt:lpstr>
      <vt:lpstr>Wingdings 2</vt:lpstr>
      <vt:lpstr>Quotable</vt:lpstr>
      <vt:lpstr>V IEW  PLAN$</vt:lpstr>
      <vt:lpstr>CLICKonnex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IEW  PLANS</dc:title>
  <dc:creator>Hallelu YAH</dc:creator>
  <cp:lastModifiedBy>Hallelu YAH</cp:lastModifiedBy>
  <cp:revision>8</cp:revision>
  <cp:lastPrinted>2019-05-19T18:02:12Z</cp:lastPrinted>
  <dcterms:created xsi:type="dcterms:W3CDTF">2019-05-17T21:16:37Z</dcterms:created>
  <dcterms:modified xsi:type="dcterms:W3CDTF">2019-05-19T22:48:00Z</dcterms:modified>
</cp:coreProperties>
</file>